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6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637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7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5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2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377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878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9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24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78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3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308FF-069B-40C5-879B-A20228BAE5A7}" type="datetimeFigureOut">
              <a:rPr lang="ru-RU" smtClean="0"/>
              <a:t>28.04.2015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46A06-A1D6-463B-A4D7-F5E3047BF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1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3063351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6566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03431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1019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0132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057278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374099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2984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Уборка квартир ветеранов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41821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Уборка квартир ветеранов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850443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Уборка квартир ветеранов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956310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</p:spTree>
    <p:extLst>
      <p:ext uri="{BB962C8B-B14F-4D97-AF65-F5344CB8AC3E}">
        <p14:creationId xmlns:p14="http://schemas.microsoft.com/office/powerpoint/2010/main" val="191191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933900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670843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2558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04258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</Words>
  <Application>Microsoft Office PowerPoint</Application>
  <PresentationFormat>Экран (4:3)</PresentationFormat>
  <Paragraphs>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Уборка квартир ветеранов</vt:lpstr>
      <vt:lpstr>Уборка квартир ветеранов</vt:lpstr>
      <vt:lpstr>Уборка квартир ветеранов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KottoSOFT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KPK9</dc:creator>
  <cp:lastModifiedBy>KPK9</cp:lastModifiedBy>
  <cp:revision>1</cp:revision>
  <dcterms:created xsi:type="dcterms:W3CDTF">2015-04-28T11:49:53Z</dcterms:created>
  <dcterms:modified xsi:type="dcterms:W3CDTF">2015-04-28T11:53:20Z</dcterms:modified>
</cp:coreProperties>
</file>